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61" r:id="rId5"/>
    <p:sldId id="258" r:id="rId6"/>
    <p:sldId id="264" r:id="rId7"/>
    <p:sldId id="262" r:id="rId8"/>
    <p:sldId id="263" r:id="rId9"/>
    <p:sldId id="266" r:id="rId10"/>
    <p:sldId id="265" r:id="rId11"/>
    <p:sldId id="259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54CBB-F2A2-4EC0-8648-F3ED2DDCBC54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463B35-A6BB-4E98-8218-348FB6A72B4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2128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https://kubernetes.io/docs/reference/kubectl/overview/#resource-types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63B35-A6BB-4E98-8218-348FB6A72B41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9337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https://kubernetes.io/docs/reference/kubectl/overview/#resource-types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63B35-A6BB-4E98-8218-348FB6A72B41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1669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https://kubernetes.io/docs/reference/kubectl/overview/#resource-types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63B35-A6BB-4E98-8218-348FB6A72B41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117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https://kubernetes.io/docs/reference/kubectl/overview/#resource-types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63B35-A6BB-4E98-8218-348FB6A72B41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46693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4558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0248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4282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1554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1370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6381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7549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2015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1651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5946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220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19"/>
            <a:ext cx="12192000" cy="681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347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Demo 2: </a:t>
            </a:r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kubectl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apply –f &lt;file&gt;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create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get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describe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explain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Delete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&lt;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actie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&gt; &lt;resource-type&gt; &lt;wildcard*&gt;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get pod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get svc –o wide –n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-system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describe node aks-agentpool-34701666-0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918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" y="0"/>
            <a:ext cx="12191999" cy="6872288"/>
          </a:xfrm>
          <a:prstGeom prst="rect">
            <a:avLst/>
          </a:prstGeom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7781926" y="2051050"/>
            <a:ext cx="2505075" cy="434975"/>
          </a:xfrm>
        </p:spPr>
        <p:txBody>
          <a:bodyPr>
            <a:noAutofit/>
          </a:bodyPr>
          <a:lstStyle/>
          <a:p>
            <a:r>
              <a:rPr lang="nl-NL" sz="2800" b="1" dirty="0">
                <a:solidFill>
                  <a:schemeClr val="bg1"/>
                </a:solidFill>
                <a:latin typeface="D-DIN DIN-Bold" charset="0"/>
                <a:ea typeface="D-DIN DIN-Bold" charset="0"/>
                <a:cs typeface="D-DIN DIN-Bold" charset="0"/>
              </a:rPr>
              <a:t>Vragen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7515225" y="2671761"/>
            <a:ext cx="4110038" cy="26336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-DIN" charset="0"/>
                <a:ea typeface="D-DIN" charset="0"/>
                <a:cs typeface="D-DIN" charset="0"/>
              </a:rPr>
              <a:t>V</a:t>
            </a:r>
            <a:r>
              <a:rPr lang="nl-NL" dirty="0">
                <a:solidFill>
                  <a:schemeClr val="bg1"/>
                </a:solidFill>
                <a:latin typeface="D-DIN" charset="0"/>
                <a:ea typeface="D-DIN" charset="0"/>
                <a:cs typeface="D-DIN" charset="0"/>
              </a:rPr>
              <a:t>ragen?</a:t>
            </a:r>
          </a:p>
        </p:txBody>
      </p:sp>
    </p:spTree>
    <p:extLst>
      <p:ext uri="{BB962C8B-B14F-4D97-AF65-F5344CB8AC3E}">
        <p14:creationId xmlns:p14="http://schemas.microsoft.com/office/powerpoint/2010/main" val="1650706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2505075" cy="434975"/>
          </a:xfrm>
        </p:spPr>
        <p:txBody>
          <a:bodyPr>
            <a:noAutofit/>
          </a:bodyPr>
          <a:lstStyle/>
          <a:p>
            <a:r>
              <a:rPr lang="nl-NL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K8S Workshop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ntroductie</a:t>
            </a:r>
            <a:endParaRPr lang="nl-NL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Architectuur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Standaard Resource Types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Hands-On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Vragen (tussendoor!)</a:t>
            </a:r>
          </a:p>
        </p:txBody>
      </p:sp>
    </p:spTree>
    <p:extLst>
      <p:ext uri="{BB962C8B-B14F-4D97-AF65-F5344CB8AC3E}">
        <p14:creationId xmlns:p14="http://schemas.microsoft.com/office/powerpoint/2010/main" val="515743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2505075" cy="43497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I</a:t>
            </a:r>
            <a:r>
              <a:rPr lang="nl-NL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ntroductie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2014 (Docker komt uit 2013)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Gebaseerd op BORG (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Orchestrator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(Lang) Ontworpen en Onderhouden door Google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Gedoneerd aan CNCF (Cloud Native Computing Foundation)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Werkt met Docker,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containerd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en CRI-O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Werkt op Linux (Master &amp;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Workers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 en Windows (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Workers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Master in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alpha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Native beschikbaar in (o.a.):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Azure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AWS, GCE,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DigitalOcean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IBM Cloud,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VMware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PKS, Docker EE</a:t>
            </a:r>
          </a:p>
          <a:p>
            <a:endParaRPr lang="nl-NL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endParaRPr lang="nl-NL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17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2505075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Introductie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Orchestrator, GEEN container runtime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eigen network stack, maar CNI (Container Network Interface)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eigen storage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laag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maar CSI (Container Storage Interface)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283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" y="14288"/>
            <a:ext cx="12192000" cy="6872288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105" y="352942"/>
            <a:ext cx="5304266" cy="644221"/>
          </a:xfrm>
          <a:prstGeom prst="rect">
            <a:avLst/>
          </a:prstGeom>
          <a:effectLst>
            <a:outerShdw blurRad="88900" dist="152400" sx="97000" sy="97000" algn="tl" rotWithShape="0">
              <a:prstClr val="black">
                <a:alpha val="17000"/>
              </a:prstClr>
            </a:outerShdw>
          </a:effectLst>
        </p:spPr>
      </p:pic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949105" y="465685"/>
            <a:ext cx="5146896" cy="434975"/>
          </a:xfrm>
        </p:spPr>
        <p:txBody>
          <a:bodyPr>
            <a:noAutofit/>
          </a:bodyPr>
          <a:lstStyle/>
          <a:p>
            <a:r>
              <a:rPr lang="nl-NL" sz="2800" b="1" dirty="0">
                <a:solidFill>
                  <a:schemeClr val="bg1"/>
                </a:solidFill>
                <a:latin typeface="D-DIN DIN-Bold" charset="0"/>
                <a:ea typeface="D-DIN DIN-Bold" charset="0"/>
                <a:cs typeface="D-DIN DIN-Bold" charset="0"/>
              </a:rPr>
              <a:t>Architectuur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76BB3D87-D9F1-4FE4-A411-0848204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393" y="1062495"/>
            <a:ext cx="9631338" cy="566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40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4486641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Standaard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Cluster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 fontScale="55000" lnSpcReduction="20000"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Minimaal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1 master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Minimaal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1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Etcd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Server 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kan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buiten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cluster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draaien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Masters: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Minimaal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1 API Server, Controller, Scheduler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Proxy*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Workers: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Zeer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waarschijnlijk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maar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niet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verplicht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CoreDNS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Proxy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Default Namespace: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-system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NAMESPACE     NAME                                     READY   STATUS    RESTARTS   AGE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coredns-584795fc57-6kp2g                 1/1     Running   0          85s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coredns-584795fc57-mtqvx                 1/1     Running   0          85s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etcd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-docker-desktop                      1/1     Running   0          31s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apiserver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-docker-desktop            1/1     Running   0          6s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-controller-manager-docker-desktop   1/1     Running   0          32s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kube-proxy-7skch                         1/1     Running   0          84s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-scheduler-docker-desktop            1/1     Running   0          18s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981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Standaard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Resource Types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Node: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machine in het cluster die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Container Runtime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bevat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 Master of Worker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Namespace: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Verzameling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van Resources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Pod: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Verzameling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Containers,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bevat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1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instantie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van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elke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container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Deployment: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Verzameling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Pods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welke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moeten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blijven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draaien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 Kan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meerdere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pods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replica’s van pods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bevatten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</a:t>
            </a:r>
          </a:p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ServiceAccount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Rechten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entiteit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waaronder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draait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binnen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het cluster.</a:t>
            </a:r>
          </a:p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DaemonSet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StatefulSet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ReplicaSet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Type deployments met elk eigen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gedrag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</a:t>
            </a: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PersistentVolume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Beschrijving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over hoe storage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aan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pod/container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gekoppeld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moet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worden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</a:t>
            </a:r>
          </a:p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PersistentVolumeClaim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Instantie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van storage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voor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specifieke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pod/container.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460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Demo 1: </a:t>
            </a:r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kubectl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(cube cuddle)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create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get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describe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explain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Delete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&lt;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actie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&gt; &lt;resource-type&gt; &lt;wildcard*&gt;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get pod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get svc –o wide –n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-system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describe node aks-agentpool-34701666-0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822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Standaard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Deployment Files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YAML 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meestal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Voorbeelden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3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6611</TotalTime>
  <Words>483</Words>
  <Application>Microsoft Office PowerPoint</Application>
  <PresentationFormat>Breedbeeld</PresentationFormat>
  <Paragraphs>82</Paragraphs>
  <Slides>11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Consolas</vt:lpstr>
      <vt:lpstr>D-DIN</vt:lpstr>
      <vt:lpstr>D-DIN DIN-Bold</vt:lpstr>
      <vt:lpstr>Office-thema</vt:lpstr>
      <vt:lpstr>PowerPoint-presentatie</vt:lpstr>
      <vt:lpstr>K8S Workshop</vt:lpstr>
      <vt:lpstr>Introductie</vt:lpstr>
      <vt:lpstr>Introductie</vt:lpstr>
      <vt:lpstr>Architectuur</vt:lpstr>
      <vt:lpstr>Standaard Cluster</vt:lpstr>
      <vt:lpstr>Standaard Resource Types</vt:lpstr>
      <vt:lpstr>Demo 1: kubectl (cube cuddle)</vt:lpstr>
      <vt:lpstr>Standaard Deployment Files</vt:lpstr>
      <vt:lpstr>Demo 2: kubectl apply –f &lt;file&gt;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Microsoft Office-gebruiker</dc:creator>
  <cp:lastModifiedBy>Cramer, Thijs</cp:lastModifiedBy>
  <cp:revision>26</cp:revision>
  <dcterms:created xsi:type="dcterms:W3CDTF">2019-01-25T09:39:35Z</dcterms:created>
  <dcterms:modified xsi:type="dcterms:W3CDTF">2019-09-05T06:35:54Z</dcterms:modified>
</cp:coreProperties>
</file>

<file path=docProps/thumbnail.jpeg>
</file>